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744606-61CD-4BB0-919A-F1BFCF9351E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B02900-F6A5-4851-8CFD-E079B36AAA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6447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生成一個藍髮動漫男孩</a:t>
            </a:r>
            <a:r>
              <a:rPr lang="en-US" altLang="zh-TW" dirty="0"/>
              <a:t>(</a:t>
            </a:r>
            <a:r>
              <a:rPr lang="zh-TW" altLang="en-US" dirty="0"/>
              <a:t>如我圖片所示</a:t>
            </a:r>
            <a:r>
              <a:rPr lang="en-US" altLang="zh-TW" dirty="0"/>
              <a:t>)</a:t>
            </a:r>
            <a:r>
              <a:rPr lang="zh-TW" altLang="en-US" dirty="0"/>
              <a:t> 這邊是我給了</a:t>
            </a:r>
            <a:r>
              <a:rPr lang="en-US" altLang="zh-TW" dirty="0" err="1"/>
              <a:t>vtuber</a:t>
            </a:r>
            <a:r>
              <a:rPr lang="zh-TW" altLang="en-US" dirty="0"/>
              <a:t>的形象圖， 然後旁邊是一隻未知生物，他喜歡探險跟打怪，請幫忙生成出一個類似的男孩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02900-F6A5-4851-8CFD-E079B36AAAC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5691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在一開始男孩遇到了一扇非常巨大的門，很像我獨自升級的感覺，請幫我生成圖片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02900-F6A5-4851-8CFD-E079B36AAACE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7513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男孩和她的小夥伴一起打怪，請生成出男孩準備打怪蓄勢待發的樣子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02900-F6A5-4851-8CFD-E079B36AAACE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7096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請生成出男孩成功打贏了之後的勝利畫面 然後記得保持設定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02900-F6A5-4851-8CFD-E079B36AAAC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9941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之後突然遇到一到光芒，裡面是一個很強大的</a:t>
            </a:r>
            <a:r>
              <a:rPr lang="en-US" altLang="zh-TW" dirty="0"/>
              <a:t>BOSS</a:t>
            </a:r>
            <a:r>
              <a:rPr lang="zh-TW" altLang="en-US" dirty="0"/>
              <a:t>，但是主角與寵物不懼害怕的樣子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02900-F6A5-4851-8CFD-E079B36AAAC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9688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途中遇到了長得很像外星人的東西，請生成出主角跟他對視的畫面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02900-F6A5-4851-8CFD-E079B36AAAC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7243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最後主角成功的打倒一切，與寵物坐在一起欣賞夕陽，請幫我生成出這種圖片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02900-F6A5-4851-8CFD-E079B36AAAC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3038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5138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610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846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7127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5720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5654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1208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1176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9310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2551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4057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0155D-8A91-48F8-94DB-1BEAD9B99314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103A1-D95A-4561-9E0D-2F6E25984F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72441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E943B94-32BB-5409-368C-FB60BAEBB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22" y="1222217"/>
            <a:ext cx="4811163" cy="4811163"/>
          </a:xfrm>
          <a:prstGeom prst="rect">
            <a:avLst/>
          </a:prstGeom>
        </p:spPr>
      </p:pic>
      <p:sp>
        <p:nvSpPr>
          <p:cNvPr id="8" name="副標題 2">
            <a:extLst>
              <a:ext uri="{FF2B5EF4-FFF2-40B4-BE49-F238E27FC236}">
                <a16:creationId xmlns:a16="http://schemas.microsoft.com/office/drawing/2014/main" id="{D15F6159-7765-65B1-86FC-4B2A59B8984B}"/>
              </a:ext>
            </a:extLst>
          </p:cNvPr>
          <p:cNvSpPr txBox="1">
            <a:spLocks/>
          </p:cNvSpPr>
          <p:nvPr/>
        </p:nvSpPr>
        <p:spPr>
          <a:xfrm>
            <a:off x="646645" y="601370"/>
            <a:ext cx="347194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/>
              <a:t>1.</a:t>
            </a:r>
            <a:r>
              <a:rPr lang="zh-TW" altLang="en-US" dirty="0"/>
              <a:t>目標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682375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副標題 2">
            <a:extLst>
              <a:ext uri="{FF2B5EF4-FFF2-40B4-BE49-F238E27FC236}">
                <a16:creationId xmlns:a16="http://schemas.microsoft.com/office/drawing/2014/main" id="{E8F70DD7-F21B-04E5-45F0-1C17F87E59DF}"/>
              </a:ext>
            </a:extLst>
          </p:cNvPr>
          <p:cNvSpPr txBox="1">
            <a:spLocks/>
          </p:cNvSpPr>
          <p:nvPr/>
        </p:nvSpPr>
        <p:spPr>
          <a:xfrm>
            <a:off x="646645" y="601370"/>
            <a:ext cx="347194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/>
              <a:t>2.</a:t>
            </a:r>
            <a:r>
              <a:rPr lang="zh-TW" altLang="en-US" dirty="0"/>
              <a:t>阻礙</a:t>
            </a:r>
            <a:endParaRPr lang="zh-TW" altLang="en-US" b="1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062FDF45-A99D-D1D3-B38C-FB4A84C202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034" y="1429251"/>
            <a:ext cx="4575772" cy="457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9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125314-7696-FD10-DD45-731A380D4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副標題 2">
            <a:extLst>
              <a:ext uri="{FF2B5EF4-FFF2-40B4-BE49-F238E27FC236}">
                <a16:creationId xmlns:a16="http://schemas.microsoft.com/office/drawing/2014/main" id="{293BD5E1-63CA-5E22-9F78-33D17B93E657}"/>
              </a:ext>
            </a:extLst>
          </p:cNvPr>
          <p:cNvSpPr txBox="1">
            <a:spLocks/>
          </p:cNvSpPr>
          <p:nvPr/>
        </p:nvSpPr>
        <p:spPr>
          <a:xfrm>
            <a:off x="646645" y="601370"/>
            <a:ext cx="347194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/>
              <a:t>3.</a:t>
            </a:r>
            <a:r>
              <a:rPr lang="zh-TW" altLang="en-US" dirty="0"/>
              <a:t>努力</a:t>
            </a:r>
            <a:endParaRPr lang="zh-TW" altLang="en-US" b="1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0CFA16D-8A61-9553-B74D-0657B946A6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569" y="1429251"/>
            <a:ext cx="4600869" cy="460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63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2676E-1412-8B5E-4A0E-8605D73F3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副標題 2">
            <a:extLst>
              <a:ext uri="{FF2B5EF4-FFF2-40B4-BE49-F238E27FC236}">
                <a16:creationId xmlns:a16="http://schemas.microsoft.com/office/drawing/2014/main" id="{7DF18A63-C5EB-D385-D85B-94A94A3A8E1F}"/>
              </a:ext>
            </a:extLst>
          </p:cNvPr>
          <p:cNvSpPr txBox="1">
            <a:spLocks/>
          </p:cNvSpPr>
          <p:nvPr/>
        </p:nvSpPr>
        <p:spPr>
          <a:xfrm>
            <a:off x="646645" y="601370"/>
            <a:ext cx="347194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/>
              <a:t>4.</a:t>
            </a:r>
            <a:r>
              <a:rPr lang="zh-TW" altLang="en-US" dirty="0"/>
              <a:t>結果</a:t>
            </a:r>
            <a:endParaRPr lang="zh-TW" alt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D7C2726-3256-7D02-FD1C-E9354013B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446" y="1429251"/>
            <a:ext cx="4231741" cy="423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59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3FE5D-0D2F-C11C-37B7-CE781E29B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副標題 2">
            <a:extLst>
              <a:ext uri="{FF2B5EF4-FFF2-40B4-BE49-F238E27FC236}">
                <a16:creationId xmlns:a16="http://schemas.microsoft.com/office/drawing/2014/main" id="{10480490-441B-BAA8-3415-BD87CB5BFD8C}"/>
              </a:ext>
            </a:extLst>
          </p:cNvPr>
          <p:cNvSpPr txBox="1">
            <a:spLocks/>
          </p:cNvSpPr>
          <p:nvPr/>
        </p:nvSpPr>
        <p:spPr>
          <a:xfrm>
            <a:off x="646645" y="601370"/>
            <a:ext cx="347194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/>
              <a:t>5.</a:t>
            </a:r>
            <a:r>
              <a:rPr lang="zh-TW" altLang="en-US" dirty="0"/>
              <a:t>意外</a:t>
            </a:r>
            <a:endParaRPr lang="zh-TW" altLang="en-US" b="1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4A613A0-BAC6-F95C-BDB9-34EFA4F941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446" y="1539466"/>
            <a:ext cx="4408661" cy="440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18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7F658-21ED-BEC1-3882-B42741C8D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副標題 2">
            <a:extLst>
              <a:ext uri="{FF2B5EF4-FFF2-40B4-BE49-F238E27FC236}">
                <a16:creationId xmlns:a16="http://schemas.microsoft.com/office/drawing/2014/main" id="{A350AC08-55C9-87CE-82ED-AD4B3458268D}"/>
              </a:ext>
            </a:extLst>
          </p:cNvPr>
          <p:cNvSpPr txBox="1">
            <a:spLocks/>
          </p:cNvSpPr>
          <p:nvPr/>
        </p:nvSpPr>
        <p:spPr>
          <a:xfrm>
            <a:off x="646645" y="601370"/>
            <a:ext cx="347194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b="1" dirty="0"/>
              <a:t>6.</a:t>
            </a:r>
            <a:r>
              <a:rPr lang="zh-TW" altLang="en-US" b="1" dirty="0"/>
              <a:t>轉彎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2A7AFA5-8A80-8CF9-4FB2-05E5F96C1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889" y="1683945"/>
            <a:ext cx="4322275" cy="432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052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A0B83-2F11-B1EE-A9BE-700B59F18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副標題 2">
            <a:extLst>
              <a:ext uri="{FF2B5EF4-FFF2-40B4-BE49-F238E27FC236}">
                <a16:creationId xmlns:a16="http://schemas.microsoft.com/office/drawing/2014/main" id="{39E5899B-B13B-41B7-BE01-EA12BABACFE7}"/>
              </a:ext>
            </a:extLst>
          </p:cNvPr>
          <p:cNvSpPr txBox="1">
            <a:spLocks/>
          </p:cNvSpPr>
          <p:nvPr/>
        </p:nvSpPr>
        <p:spPr>
          <a:xfrm>
            <a:off x="646645" y="601370"/>
            <a:ext cx="347194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b="1" dirty="0"/>
              <a:t>7.</a:t>
            </a:r>
            <a:r>
              <a:rPr lang="zh-TW" altLang="en-US" dirty="0"/>
              <a:t>結果</a:t>
            </a:r>
            <a:endParaRPr lang="zh-TW" altLang="en-US" b="1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30211A3-36B9-4F42-4B49-198839A9AD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216" y="1429251"/>
            <a:ext cx="4979406" cy="497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149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33</TotalTime>
  <Words>203</Words>
  <Application>Microsoft Office PowerPoint</Application>
  <PresentationFormat>寬螢幕</PresentationFormat>
  <Paragraphs>21</Paragraphs>
  <Slides>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新義 陳</dc:creator>
  <cp:lastModifiedBy>新義 陳</cp:lastModifiedBy>
  <cp:revision>3</cp:revision>
  <dcterms:created xsi:type="dcterms:W3CDTF">2024-10-21T07:58:16Z</dcterms:created>
  <dcterms:modified xsi:type="dcterms:W3CDTF">2024-10-21T09:27:25Z</dcterms:modified>
</cp:coreProperties>
</file>

<file path=docProps/thumbnail.jpeg>
</file>